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</p:sldMasterIdLst>
  <p:notesMasterIdLst>
    <p:notesMasterId r:id="rId7"/>
  </p:notesMasterIdLst>
  <p:sldIdLst>
    <p:sldId id="263" r:id="rId2"/>
    <p:sldId id="264" r:id="rId3"/>
    <p:sldId id="266" r:id="rId4"/>
    <p:sldId id="322" r:id="rId5"/>
    <p:sldId id="323" r:id="rId6"/>
  </p:sldIdLst>
  <p:sldSz cx="16256000" cy="9144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vUJvxQXfD6MuZozzeDEr8w==" hashData="zjqGu+lJm6whI3srJRacQN3GMAmf2+gYxcq7p2lFg3bg8VjoYsAI2Othk5JCDvBHHlXh7/CtybTCaIYZ7rSw6Q=="/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5192">
          <p15:clr>
            <a:srgbClr val="A4A3A4"/>
          </p15:clr>
        </p15:guide>
        <p15:guide id="3" pos="1514" userDrawn="1">
          <p15:clr>
            <a:srgbClr val="A4A3A4"/>
          </p15:clr>
        </p15:guide>
        <p15:guide id="4" orient="horz" pos="1111" userDrawn="1">
          <p15:clr>
            <a:srgbClr val="A4A3A4"/>
          </p15:clr>
        </p15:guide>
        <p15:guide id="5" orient="horz" pos="975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iJk9B6EFepD/WcE8fJJC68Uvlv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401BF3-7334-4C87-AAD9-A0CD9897F867}">
  <a:tblStyle styleId="{1A401BF3-7334-4C87-AAD9-A0CD9897F86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6" y="67"/>
      </p:cViewPr>
      <p:guideLst>
        <p:guide orient="horz" pos="2904"/>
        <p:guide pos="5192"/>
        <p:guide pos="1514"/>
        <p:guide orient="horz" pos="1111"/>
        <p:guide orient="horz" pos="9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68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67" Type="http://schemas.openxmlformats.org/officeDocument/2006/relationships/presProps" Target="presProps.xml"/><Relationship Id="rId2" Type="http://schemas.openxmlformats.org/officeDocument/2006/relationships/slide" Target="slides/slide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66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677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789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60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557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228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5" cy="91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797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8730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0123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9673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40" cy="914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7" descr="A picture containing table,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14" y="2053487"/>
            <a:ext cx="5522486" cy="5037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7"/>
          <p:cNvGrpSpPr/>
          <p:nvPr/>
        </p:nvGrpSpPr>
        <p:grpSpPr>
          <a:xfrm>
            <a:off x="7823430" y="3280331"/>
            <a:ext cx="3159671" cy="777060"/>
            <a:chOff x="7666980" y="3483234"/>
            <a:chExt cx="2114934" cy="520128"/>
          </a:xfrm>
        </p:grpSpPr>
        <p:pic>
          <p:nvPicPr>
            <p:cNvPr id="111" name="Google Shape;111;p37" descr="A picture containing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66980" y="3503447"/>
              <a:ext cx="1847248" cy="4999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p37"/>
            <p:cNvCxnSpPr/>
            <p:nvPr/>
          </p:nvCxnSpPr>
          <p:spPr>
            <a:xfrm>
              <a:off x="9781914" y="3483234"/>
              <a:ext cx="0" cy="42122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3" name="Google Shape;113;p37"/>
          <p:cNvSpPr/>
          <p:nvPr/>
        </p:nvSpPr>
        <p:spPr>
          <a:xfrm>
            <a:off x="8486596" y="458878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35700" y="2773700"/>
            <a:ext cx="2770000" cy="158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48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207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40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854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34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076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82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1881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6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/>
          <p:nvPr/>
        </p:nvSpPr>
        <p:spPr>
          <a:xfrm>
            <a:off x="670034" y="69417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6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6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3327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8988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98104" y="1364215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034487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Let us train T1, a decision tree, with the data given below. Which feature will you split at the root?</a:t>
            </a:r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x1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x2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x3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pic>
        <p:nvPicPr>
          <p:cNvPr id="8" name="Google Shape;2927;p86">
            <a:extLst>
              <a:ext uri="{FF2B5EF4-FFF2-40B4-BE49-F238E27FC236}">
                <a16:creationId xmlns:a16="http://schemas.microsoft.com/office/drawing/2014/main" id="{5F1F5652-3B26-47F6-85FB-7D9807BB7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526" y="3421854"/>
            <a:ext cx="3248479" cy="2232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573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x3 will split because it has the lowest classification error. At row 3, x3=1, y=-1; there is only one error compared to other features.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27" name="Google Shape;327;p11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</a:t>
            </a:r>
            <a:endParaRPr dirty="0"/>
          </a:p>
        </p:txBody>
      </p:sp>
      <p:sp>
        <p:nvSpPr>
          <p:cNvPr id="328" name="Google Shape;328;p11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Let us train T1, a decision tree, with the data given below. Which feature will you split at the root?</a:t>
            </a:r>
          </a:p>
        </p:txBody>
      </p:sp>
      <p:sp>
        <p:nvSpPr>
          <p:cNvPr id="329" name="Google Shape;329;p11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x1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0" name="Google Shape;330;p11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x2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1" name="Google Shape;331;p11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x3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2" name="Google Shape;332;p11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3" name="Google Shape;333;p11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704955"/>
            <a:ext cx="12034487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If you are training a decision tree, and you are at a node in which all of its data has the same y value, you should: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Find the best feature to split</a:t>
            </a:r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Create a leaf that predicts the y value of all the data</a:t>
            </a:r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Terminate recursions on all branches and return the current tree</a:t>
            </a:r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265113" indent="0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Go back to the parent node and select a different feature to split so that the y values are not all the same at this node</a:t>
            </a:r>
          </a:p>
          <a:p>
            <a:pPr marL="265113" indent="-36513"/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1320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573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You should create a leaf that predicts the y value of all the data.</a:t>
            </a:r>
          </a:p>
          <a:p>
            <a:pPr marL="185738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27" name="Google Shape;327;p11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328" name="Google Shape;328;p11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sz="31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If you are training a decision tree, and you are at a node in which all of its data has the same y value, you should: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29" name="Google Shape;329;p11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Find the best feature to split</a:t>
            </a:r>
          </a:p>
        </p:txBody>
      </p:sp>
      <p:sp>
        <p:nvSpPr>
          <p:cNvPr id="330" name="Google Shape;330;p11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Create a leaf that predicts the y value of all the data</a:t>
            </a:r>
          </a:p>
        </p:txBody>
      </p:sp>
      <p:sp>
        <p:nvSpPr>
          <p:cNvPr id="331" name="Google Shape;331;p11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Terminate recursions on all branches and return the current tree</a:t>
            </a:r>
          </a:p>
        </p:txBody>
      </p:sp>
      <p:sp>
        <p:nvSpPr>
          <p:cNvPr id="332" name="Google Shape;332;p11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265113" indent="0"/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Go back to the parent node and select a different feature to split so that the y values are not all the same at this node</a:t>
            </a: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11"/>
          <p:cNvSpPr txBox="1">
            <a:spLocks noGrp="1"/>
          </p:cNvSpPr>
          <p:nvPr>
            <p:ph type="body" idx="8"/>
          </p:nvPr>
        </p:nvSpPr>
        <p:spPr>
          <a:xfrm>
            <a:off x="1331873" y="1363484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024580"/>
      </p:ext>
    </p:extLst>
  </p:cSld>
  <p:clrMapOvr>
    <a:masterClrMapping/>
  </p:clrMapOvr>
</p:sld>
</file>

<file path=ppt/theme/theme1.xml><?xml version="1.0" encoding="utf-8"?>
<a:theme xmlns:a="http://schemas.openxmlformats.org/drawingml/2006/main" name="2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274</Words>
  <Application>Microsoft Office PowerPoint</Application>
  <PresentationFormat>Custom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Open Sans</vt:lpstr>
      <vt:lpstr>2_Digital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SNEHIL CHHINWAL</cp:lastModifiedBy>
  <cp:revision>15</cp:revision>
  <dcterms:created xsi:type="dcterms:W3CDTF">2016-09-03T17:46:52Z</dcterms:created>
  <dcterms:modified xsi:type="dcterms:W3CDTF">2022-03-07T11:54:37Z</dcterms:modified>
</cp:coreProperties>
</file>